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B54F1D-75D0-42D5-9809-C423F57C0F66}" v="41" dt="2024-11-15T16:36:13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9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E51180-4BD5-4E25-85D8-765BA28A8FA9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B83226-1862-49A4-8016-05ED46D6ED49}">
      <dgm:prSet/>
      <dgm:spPr/>
      <dgm:t>
        <a:bodyPr/>
        <a:lstStyle/>
        <a:p>
          <a:r>
            <a:rPr lang="en-US" dirty="0"/>
            <a:t>Why git</a:t>
          </a:r>
        </a:p>
      </dgm:t>
    </dgm:pt>
    <dgm:pt modelId="{698D48CB-B7EE-44A0-A799-D158E2DD30C1}" type="parTrans" cxnId="{63D29DD6-72A7-41BB-96F8-D184B75AC712}">
      <dgm:prSet/>
      <dgm:spPr/>
      <dgm:t>
        <a:bodyPr/>
        <a:lstStyle/>
        <a:p>
          <a:endParaRPr lang="en-US"/>
        </a:p>
      </dgm:t>
    </dgm:pt>
    <dgm:pt modelId="{B45487DF-2B91-4463-A25D-87FEE8144079}" type="sibTrans" cxnId="{63D29DD6-72A7-41BB-96F8-D184B75AC712}">
      <dgm:prSet/>
      <dgm:spPr/>
      <dgm:t>
        <a:bodyPr/>
        <a:lstStyle/>
        <a:p>
          <a:endParaRPr lang="en-US"/>
        </a:p>
      </dgm:t>
    </dgm:pt>
    <dgm:pt modelId="{C7A2B847-0BBE-4ECE-9C18-EA0B96A7A5E1}">
      <dgm:prSet/>
      <dgm:spPr/>
      <dgm:t>
        <a:bodyPr/>
        <a:lstStyle/>
        <a:p>
          <a:r>
            <a:rPr lang="en-US"/>
            <a:t>Can show file differences</a:t>
          </a:r>
        </a:p>
      </dgm:t>
    </dgm:pt>
    <dgm:pt modelId="{E78B9A5B-624D-4F81-ABFD-EF291F5AB52D}" type="parTrans" cxnId="{2D442472-8853-4AB9-90B3-772A72CD454E}">
      <dgm:prSet/>
      <dgm:spPr/>
      <dgm:t>
        <a:bodyPr/>
        <a:lstStyle/>
        <a:p>
          <a:endParaRPr lang="en-US"/>
        </a:p>
      </dgm:t>
    </dgm:pt>
    <dgm:pt modelId="{1A1AE338-6A7F-476F-A5EF-7FBE7431DB1C}" type="sibTrans" cxnId="{2D442472-8853-4AB9-90B3-772A72CD454E}">
      <dgm:prSet/>
      <dgm:spPr/>
      <dgm:t>
        <a:bodyPr/>
        <a:lstStyle/>
        <a:p>
          <a:endParaRPr lang="en-US"/>
        </a:p>
      </dgm:t>
    </dgm:pt>
    <dgm:pt modelId="{878E2EEC-390B-4CC7-8CAF-E0E1B9C2DB9C}">
      <dgm:prSet/>
      <dgm:spPr/>
      <dgm:t>
        <a:bodyPr/>
        <a:lstStyle/>
        <a:p>
          <a:r>
            <a:rPr lang="en-US"/>
            <a:t>User has to update manually thus more control</a:t>
          </a:r>
        </a:p>
      </dgm:t>
    </dgm:pt>
    <dgm:pt modelId="{024F6895-59A2-465A-8843-0B0717BAFFD6}" type="parTrans" cxnId="{DD77AB75-4BCA-4950-B196-3D6D1D762962}">
      <dgm:prSet/>
      <dgm:spPr/>
      <dgm:t>
        <a:bodyPr/>
        <a:lstStyle/>
        <a:p>
          <a:endParaRPr lang="en-US"/>
        </a:p>
      </dgm:t>
    </dgm:pt>
    <dgm:pt modelId="{104D580E-C7C2-4788-93A9-D9252B52F8CF}" type="sibTrans" cxnId="{DD77AB75-4BCA-4950-B196-3D6D1D762962}">
      <dgm:prSet/>
      <dgm:spPr/>
      <dgm:t>
        <a:bodyPr/>
        <a:lstStyle/>
        <a:p>
          <a:endParaRPr lang="en-US"/>
        </a:p>
      </dgm:t>
    </dgm:pt>
    <dgm:pt modelId="{221E4FFF-A717-4DD0-91E8-C2F496D795CE}">
      <dgm:prSet/>
      <dgm:spPr/>
      <dgm:t>
        <a:bodyPr/>
        <a:lstStyle/>
        <a:p>
          <a:r>
            <a:rPr lang="en-US"/>
            <a:t>Great environment to track changes for collaboration through pull request and branches.</a:t>
          </a:r>
        </a:p>
      </dgm:t>
    </dgm:pt>
    <dgm:pt modelId="{8D4FBEB1-338A-4013-B486-CB29A6881BE3}" type="parTrans" cxnId="{C9BB1928-A35C-4161-A3BE-72E02D1BE411}">
      <dgm:prSet/>
      <dgm:spPr/>
      <dgm:t>
        <a:bodyPr/>
        <a:lstStyle/>
        <a:p>
          <a:endParaRPr lang="en-US"/>
        </a:p>
      </dgm:t>
    </dgm:pt>
    <dgm:pt modelId="{AA7D3AA2-F56B-45C0-94BF-E9067B0B4336}" type="sibTrans" cxnId="{C9BB1928-A35C-4161-A3BE-72E02D1BE411}">
      <dgm:prSet/>
      <dgm:spPr/>
      <dgm:t>
        <a:bodyPr/>
        <a:lstStyle/>
        <a:p>
          <a:endParaRPr lang="en-US"/>
        </a:p>
      </dgm:t>
    </dgm:pt>
    <dgm:pt modelId="{E22A9186-A593-4699-B089-BFFF72B28C6C}">
      <dgm:prSet/>
      <dgm:spPr/>
      <dgm:t>
        <a:bodyPr/>
        <a:lstStyle/>
        <a:p>
          <a:r>
            <a:rPr lang="en-US"/>
            <a:t>Why not use onedrive or sharepoint?</a:t>
          </a:r>
        </a:p>
      </dgm:t>
    </dgm:pt>
    <dgm:pt modelId="{4FE27D4A-4AEF-4CB3-B087-6D616C870F44}" type="parTrans" cxnId="{A47B9A71-534F-4886-9C3B-E0608CEF432A}">
      <dgm:prSet/>
      <dgm:spPr/>
      <dgm:t>
        <a:bodyPr/>
        <a:lstStyle/>
        <a:p>
          <a:endParaRPr lang="en-US"/>
        </a:p>
      </dgm:t>
    </dgm:pt>
    <dgm:pt modelId="{6EF458B6-AE8B-468C-BBE6-F96AC652DBEB}" type="sibTrans" cxnId="{A47B9A71-534F-4886-9C3B-E0608CEF432A}">
      <dgm:prSet/>
      <dgm:spPr/>
      <dgm:t>
        <a:bodyPr/>
        <a:lstStyle/>
        <a:p>
          <a:endParaRPr lang="en-US"/>
        </a:p>
      </dgm:t>
    </dgm:pt>
    <dgm:pt modelId="{0484B2E2-4C2D-4935-AB3E-19D9F814A205}">
      <dgm:prSet/>
      <dgm:spPr/>
      <dgm:t>
        <a:bodyPr/>
        <a:lstStyle/>
        <a:p>
          <a:r>
            <a:rPr lang="en-US" dirty="0"/>
            <a:t>Limited version control; does not show where edited in file, automatically updates without user’s discretion.</a:t>
          </a:r>
        </a:p>
      </dgm:t>
    </dgm:pt>
    <dgm:pt modelId="{76B2EAED-4BB0-4D59-9374-F1425247168A}" type="parTrans" cxnId="{901E1BF2-75EE-4E30-BA29-DA0AFDC4160B}">
      <dgm:prSet/>
      <dgm:spPr/>
      <dgm:t>
        <a:bodyPr/>
        <a:lstStyle/>
        <a:p>
          <a:endParaRPr lang="en-US"/>
        </a:p>
      </dgm:t>
    </dgm:pt>
    <dgm:pt modelId="{042F32CF-BCFE-4E29-94F4-A03ED391209B}" type="sibTrans" cxnId="{901E1BF2-75EE-4E30-BA29-DA0AFDC4160B}">
      <dgm:prSet/>
      <dgm:spPr/>
      <dgm:t>
        <a:bodyPr/>
        <a:lstStyle/>
        <a:p>
          <a:endParaRPr lang="en-US"/>
        </a:p>
      </dgm:t>
    </dgm:pt>
    <dgm:pt modelId="{8942153C-B430-4311-8C29-47AE341D10F5}">
      <dgm:prSet/>
      <dgm:spPr/>
      <dgm:t>
        <a:bodyPr/>
        <a:lstStyle/>
        <a:p>
          <a:r>
            <a:rPr lang="en-US" dirty="0"/>
            <a:t>Difficult environment to track changes for collaboration</a:t>
          </a:r>
        </a:p>
      </dgm:t>
    </dgm:pt>
    <dgm:pt modelId="{7FB6F05D-EF6A-4297-8F31-3D276B5E33FC}" type="parTrans" cxnId="{B2954DBB-3AE4-46AE-902C-164D88268D5B}">
      <dgm:prSet/>
      <dgm:spPr/>
      <dgm:t>
        <a:bodyPr/>
        <a:lstStyle/>
        <a:p>
          <a:endParaRPr lang="en-US"/>
        </a:p>
      </dgm:t>
    </dgm:pt>
    <dgm:pt modelId="{7B249BD4-3EA4-4F72-B5C6-D2D8931D153A}" type="sibTrans" cxnId="{B2954DBB-3AE4-46AE-902C-164D88268D5B}">
      <dgm:prSet/>
      <dgm:spPr/>
      <dgm:t>
        <a:bodyPr/>
        <a:lstStyle/>
        <a:p>
          <a:endParaRPr lang="en-US"/>
        </a:p>
      </dgm:t>
    </dgm:pt>
    <dgm:pt modelId="{A41286C4-C2CE-4983-8A5A-4B4ED50B23A4}">
      <dgm:prSet/>
      <dgm:spPr/>
      <dgm:t>
        <a:bodyPr/>
        <a:lstStyle/>
        <a:p>
          <a:r>
            <a:rPr lang="en-US" dirty="0"/>
            <a:t>BUGGYYYYYYY ASF</a:t>
          </a:r>
        </a:p>
      </dgm:t>
    </dgm:pt>
    <dgm:pt modelId="{B54401F2-0818-49AD-A3FC-54FB7E9FC6F0}" type="parTrans" cxnId="{88BA14A4-A25F-4885-826A-B89EFCB090D4}">
      <dgm:prSet/>
      <dgm:spPr/>
      <dgm:t>
        <a:bodyPr/>
        <a:lstStyle/>
        <a:p>
          <a:endParaRPr lang="en-US"/>
        </a:p>
      </dgm:t>
    </dgm:pt>
    <dgm:pt modelId="{1CF76EF9-977B-4B1E-87AA-9DFDF93C659B}" type="sibTrans" cxnId="{88BA14A4-A25F-4885-826A-B89EFCB090D4}">
      <dgm:prSet/>
      <dgm:spPr/>
      <dgm:t>
        <a:bodyPr/>
        <a:lstStyle/>
        <a:p>
          <a:endParaRPr lang="en-US"/>
        </a:p>
      </dgm:t>
    </dgm:pt>
    <dgm:pt modelId="{85621D49-7B80-41A9-9811-448E2C998300}" type="pres">
      <dgm:prSet presAssocID="{56E51180-4BD5-4E25-85D8-765BA28A8FA9}" presName="linear" presStyleCnt="0">
        <dgm:presLayoutVars>
          <dgm:dir/>
          <dgm:animLvl val="lvl"/>
          <dgm:resizeHandles val="exact"/>
        </dgm:presLayoutVars>
      </dgm:prSet>
      <dgm:spPr/>
    </dgm:pt>
    <dgm:pt modelId="{1D7F919C-765B-4975-82C2-8B9EB96FD2B5}" type="pres">
      <dgm:prSet presAssocID="{C8B83226-1862-49A4-8016-05ED46D6ED49}" presName="parentLin" presStyleCnt="0"/>
      <dgm:spPr/>
    </dgm:pt>
    <dgm:pt modelId="{3961E458-4B52-44F8-8668-CBDD44D5C955}" type="pres">
      <dgm:prSet presAssocID="{C8B83226-1862-49A4-8016-05ED46D6ED49}" presName="parentLeftMargin" presStyleLbl="node1" presStyleIdx="0" presStyleCnt="2"/>
      <dgm:spPr/>
    </dgm:pt>
    <dgm:pt modelId="{B2513B92-8181-4214-AC0C-CA10871836BB}" type="pres">
      <dgm:prSet presAssocID="{C8B83226-1862-49A4-8016-05ED46D6ED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30D2A5-8965-4616-A30C-CC82227C07A0}" type="pres">
      <dgm:prSet presAssocID="{C8B83226-1862-49A4-8016-05ED46D6ED49}" presName="negativeSpace" presStyleCnt="0"/>
      <dgm:spPr/>
    </dgm:pt>
    <dgm:pt modelId="{E550652A-F2E7-48D5-B387-FAC91595D3A8}" type="pres">
      <dgm:prSet presAssocID="{C8B83226-1862-49A4-8016-05ED46D6ED49}" presName="childText" presStyleLbl="conFgAcc1" presStyleIdx="0" presStyleCnt="2">
        <dgm:presLayoutVars>
          <dgm:bulletEnabled val="1"/>
        </dgm:presLayoutVars>
      </dgm:prSet>
      <dgm:spPr/>
    </dgm:pt>
    <dgm:pt modelId="{651526C2-BC4E-4440-A8EA-3283973EA39E}" type="pres">
      <dgm:prSet presAssocID="{B45487DF-2B91-4463-A25D-87FEE8144079}" presName="spaceBetweenRectangles" presStyleCnt="0"/>
      <dgm:spPr/>
    </dgm:pt>
    <dgm:pt modelId="{9681FAE5-49CD-4E99-BE43-534F02AA75BD}" type="pres">
      <dgm:prSet presAssocID="{E22A9186-A593-4699-B089-BFFF72B28C6C}" presName="parentLin" presStyleCnt="0"/>
      <dgm:spPr/>
    </dgm:pt>
    <dgm:pt modelId="{57D36C24-4B99-45CA-9B8E-079F20C77B2F}" type="pres">
      <dgm:prSet presAssocID="{E22A9186-A593-4699-B089-BFFF72B28C6C}" presName="parentLeftMargin" presStyleLbl="node1" presStyleIdx="0" presStyleCnt="2"/>
      <dgm:spPr/>
    </dgm:pt>
    <dgm:pt modelId="{47593606-F871-4B27-A99D-E8F9B4CAA9E5}" type="pres">
      <dgm:prSet presAssocID="{E22A9186-A593-4699-B089-BFFF72B28C6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FB1B876-DE32-4C77-AD3F-07ED8B018F28}" type="pres">
      <dgm:prSet presAssocID="{E22A9186-A593-4699-B089-BFFF72B28C6C}" presName="negativeSpace" presStyleCnt="0"/>
      <dgm:spPr/>
    </dgm:pt>
    <dgm:pt modelId="{0738F0C8-96A7-4877-A9F2-0401F2F131E0}" type="pres">
      <dgm:prSet presAssocID="{E22A9186-A593-4699-B089-BFFF72B28C6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9BB1928-A35C-4161-A3BE-72E02D1BE411}" srcId="{C8B83226-1862-49A4-8016-05ED46D6ED49}" destId="{221E4FFF-A717-4DD0-91E8-C2F496D795CE}" srcOrd="2" destOrd="0" parTransId="{8D4FBEB1-338A-4013-B486-CB29A6881BE3}" sibTransId="{AA7D3AA2-F56B-45C0-94BF-E9067B0B4336}"/>
    <dgm:cxn modelId="{A47B9A71-534F-4886-9C3B-E0608CEF432A}" srcId="{56E51180-4BD5-4E25-85D8-765BA28A8FA9}" destId="{E22A9186-A593-4699-B089-BFFF72B28C6C}" srcOrd="1" destOrd="0" parTransId="{4FE27D4A-4AEF-4CB3-B087-6D616C870F44}" sibTransId="{6EF458B6-AE8B-468C-BBE6-F96AC652DBEB}"/>
    <dgm:cxn modelId="{2D442472-8853-4AB9-90B3-772A72CD454E}" srcId="{C8B83226-1862-49A4-8016-05ED46D6ED49}" destId="{C7A2B847-0BBE-4ECE-9C18-EA0B96A7A5E1}" srcOrd="0" destOrd="0" parTransId="{E78B9A5B-624D-4F81-ABFD-EF291F5AB52D}" sibTransId="{1A1AE338-6A7F-476F-A5EF-7FBE7431DB1C}"/>
    <dgm:cxn modelId="{A3DE3E53-EF7B-4F83-82D6-2C9165DA1AA9}" type="presOf" srcId="{0484B2E2-4C2D-4935-AB3E-19D9F814A205}" destId="{0738F0C8-96A7-4877-A9F2-0401F2F131E0}" srcOrd="0" destOrd="0" presId="urn:microsoft.com/office/officeart/2005/8/layout/list1"/>
    <dgm:cxn modelId="{DD77AB75-4BCA-4950-B196-3D6D1D762962}" srcId="{C8B83226-1862-49A4-8016-05ED46D6ED49}" destId="{878E2EEC-390B-4CC7-8CAF-E0E1B9C2DB9C}" srcOrd="1" destOrd="0" parTransId="{024F6895-59A2-465A-8843-0B0717BAFFD6}" sibTransId="{104D580E-C7C2-4788-93A9-D9252B52F8CF}"/>
    <dgm:cxn modelId="{C7D9E47C-0585-4D44-B51C-6198C6ACD508}" type="presOf" srcId="{C8B83226-1862-49A4-8016-05ED46D6ED49}" destId="{3961E458-4B52-44F8-8668-CBDD44D5C955}" srcOrd="0" destOrd="0" presId="urn:microsoft.com/office/officeart/2005/8/layout/list1"/>
    <dgm:cxn modelId="{4B8ECC83-DCCC-4E1B-AF6D-7B6CC49D701C}" type="presOf" srcId="{878E2EEC-390B-4CC7-8CAF-E0E1B9C2DB9C}" destId="{E550652A-F2E7-48D5-B387-FAC91595D3A8}" srcOrd="0" destOrd="1" presId="urn:microsoft.com/office/officeart/2005/8/layout/list1"/>
    <dgm:cxn modelId="{97BA6784-9F51-4668-A78E-580CE6F076ED}" type="presOf" srcId="{8942153C-B430-4311-8C29-47AE341D10F5}" destId="{0738F0C8-96A7-4877-A9F2-0401F2F131E0}" srcOrd="0" destOrd="1" presId="urn:microsoft.com/office/officeart/2005/8/layout/list1"/>
    <dgm:cxn modelId="{AD6AE594-1162-4A87-B235-C3D34239C39E}" type="presOf" srcId="{221E4FFF-A717-4DD0-91E8-C2F496D795CE}" destId="{E550652A-F2E7-48D5-B387-FAC91595D3A8}" srcOrd="0" destOrd="2" presId="urn:microsoft.com/office/officeart/2005/8/layout/list1"/>
    <dgm:cxn modelId="{F5028D99-6E15-48B2-B8FF-E4172173E46E}" type="presOf" srcId="{E22A9186-A593-4699-B089-BFFF72B28C6C}" destId="{47593606-F871-4B27-A99D-E8F9B4CAA9E5}" srcOrd="1" destOrd="0" presId="urn:microsoft.com/office/officeart/2005/8/layout/list1"/>
    <dgm:cxn modelId="{88BA14A4-A25F-4885-826A-B89EFCB090D4}" srcId="{E22A9186-A593-4699-B089-BFFF72B28C6C}" destId="{A41286C4-C2CE-4983-8A5A-4B4ED50B23A4}" srcOrd="2" destOrd="0" parTransId="{B54401F2-0818-49AD-A3FC-54FB7E9FC6F0}" sibTransId="{1CF76EF9-977B-4B1E-87AA-9DFDF93C659B}"/>
    <dgm:cxn modelId="{B7C140A6-219C-4281-891C-17E3F3826BBB}" type="presOf" srcId="{C7A2B847-0BBE-4ECE-9C18-EA0B96A7A5E1}" destId="{E550652A-F2E7-48D5-B387-FAC91595D3A8}" srcOrd="0" destOrd="0" presId="urn:microsoft.com/office/officeart/2005/8/layout/list1"/>
    <dgm:cxn modelId="{181C4DA9-C6A9-4AD4-A336-972B08954B83}" type="presOf" srcId="{E22A9186-A593-4699-B089-BFFF72B28C6C}" destId="{57D36C24-4B99-45CA-9B8E-079F20C77B2F}" srcOrd="0" destOrd="0" presId="urn:microsoft.com/office/officeart/2005/8/layout/list1"/>
    <dgm:cxn modelId="{B2954DBB-3AE4-46AE-902C-164D88268D5B}" srcId="{E22A9186-A593-4699-B089-BFFF72B28C6C}" destId="{8942153C-B430-4311-8C29-47AE341D10F5}" srcOrd="1" destOrd="0" parTransId="{7FB6F05D-EF6A-4297-8F31-3D276B5E33FC}" sibTransId="{7B249BD4-3EA4-4F72-B5C6-D2D8931D153A}"/>
    <dgm:cxn modelId="{C4D436D1-DB1D-49E3-AA08-C65E07C5CE29}" type="presOf" srcId="{A41286C4-C2CE-4983-8A5A-4B4ED50B23A4}" destId="{0738F0C8-96A7-4877-A9F2-0401F2F131E0}" srcOrd="0" destOrd="2" presId="urn:microsoft.com/office/officeart/2005/8/layout/list1"/>
    <dgm:cxn modelId="{A43D17D3-F6D7-465B-8CF4-9E6DDE925495}" type="presOf" srcId="{C8B83226-1862-49A4-8016-05ED46D6ED49}" destId="{B2513B92-8181-4214-AC0C-CA10871836BB}" srcOrd="1" destOrd="0" presId="urn:microsoft.com/office/officeart/2005/8/layout/list1"/>
    <dgm:cxn modelId="{63D29DD6-72A7-41BB-96F8-D184B75AC712}" srcId="{56E51180-4BD5-4E25-85D8-765BA28A8FA9}" destId="{C8B83226-1862-49A4-8016-05ED46D6ED49}" srcOrd="0" destOrd="0" parTransId="{698D48CB-B7EE-44A0-A799-D158E2DD30C1}" sibTransId="{B45487DF-2B91-4463-A25D-87FEE8144079}"/>
    <dgm:cxn modelId="{901E1BF2-75EE-4E30-BA29-DA0AFDC4160B}" srcId="{E22A9186-A593-4699-B089-BFFF72B28C6C}" destId="{0484B2E2-4C2D-4935-AB3E-19D9F814A205}" srcOrd="0" destOrd="0" parTransId="{76B2EAED-4BB0-4D59-9374-F1425247168A}" sibTransId="{042F32CF-BCFE-4E29-94F4-A03ED391209B}"/>
    <dgm:cxn modelId="{82ADB4F4-16B1-44F1-8A22-B937E578474A}" type="presOf" srcId="{56E51180-4BD5-4E25-85D8-765BA28A8FA9}" destId="{85621D49-7B80-41A9-9811-448E2C998300}" srcOrd="0" destOrd="0" presId="urn:microsoft.com/office/officeart/2005/8/layout/list1"/>
    <dgm:cxn modelId="{7DDBA2D6-78C6-4A0B-938D-B10F59DE0C37}" type="presParOf" srcId="{85621D49-7B80-41A9-9811-448E2C998300}" destId="{1D7F919C-765B-4975-82C2-8B9EB96FD2B5}" srcOrd="0" destOrd="0" presId="urn:microsoft.com/office/officeart/2005/8/layout/list1"/>
    <dgm:cxn modelId="{66F9658C-88D3-4176-B4A8-0CEB7187336C}" type="presParOf" srcId="{1D7F919C-765B-4975-82C2-8B9EB96FD2B5}" destId="{3961E458-4B52-44F8-8668-CBDD44D5C955}" srcOrd="0" destOrd="0" presId="urn:microsoft.com/office/officeart/2005/8/layout/list1"/>
    <dgm:cxn modelId="{7BF3DCE2-2F94-4B20-884C-4F53675C4568}" type="presParOf" srcId="{1D7F919C-765B-4975-82C2-8B9EB96FD2B5}" destId="{B2513B92-8181-4214-AC0C-CA10871836BB}" srcOrd="1" destOrd="0" presId="urn:microsoft.com/office/officeart/2005/8/layout/list1"/>
    <dgm:cxn modelId="{6F36973A-1C19-4165-A0ED-CE3283A1FDAE}" type="presParOf" srcId="{85621D49-7B80-41A9-9811-448E2C998300}" destId="{2D30D2A5-8965-4616-A30C-CC82227C07A0}" srcOrd="1" destOrd="0" presId="urn:microsoft.com/office/officeart/2005/8/layout/list1"/>
    <dgm:cxn modelId="{E4FDC808-F9E4-4440-91DE-5F69D59DA081}" type="presParOf" srcId="{85621D49-7B80-41A9-9811-448E2C998300}" destId="{E550652A-F2E7-48D5-B387-FAC91595D3A8}" srcOrd="2" destOrd="0" presId="urn:microsoft.com/office/officeart/2005/8/layout/list1"/>
    <dgm:cxn modelId="{C5C141B3-3918-4E48-B661-12D18A150D57}" type="presParOf" srcId="{85621D49-7B80-41A9-9811-448E2C998300}" destId="{651526C2-BC4E-4440-A8EA-3283973EA39E}" srcOrd="3" destOrd="0" presId="urn:microsoft.com/office/officeart/2005/8/layout/list1"/>
    <dgm:cxn modelId="{357FFBBB-D8AD-4991-A8BE-F965D31770FA}" type="presParOf" srcId="{85621D49-7B80-41A9-9811-448E2C998300}" destId="{9681FAE5-49CD-4E99-BE43-534F02AA75BD}" srcOrd="4" destOrd="0" presId="urn:microsoft.com/office/officeart/2005/8/layout/list1"/>
    <dgm:cxn modelId="{9707333C-2B37-458F-AD3E-12FA207E1FED}" type="presParOf" srcId="{9681FAE5-49CD-4E99-BE43-534F02AA75BD}" destId="{57D36C24-4B99-45CA-9B8E-079F20C77B2F}" srcOrd="0" destOrd="0" presId="urn:microsoft.com/office/officeart/2005/8/layout/list1"/>
    <dgm:cxn modelId="{01DA7B31-8829-4FEE-A468-C777DCE92082}" type="presParOf" srcId="{9681FAE5-49CD-4E99-BE43-534F02AA75BD}" destId="{47593606-F871-4B27-A99D-E8F9B4CAA9E5}" srcOrd="1" destOrd="0" presId="urn:microsoft.com/office/officeart/2005/8/layout/list1"/>
    <dgm:cxn modelId="{8BA02EEE-D227-48B4-B618-66A539B50E1D}" type="presParOf" srcId="{85621D49-7B80-41A9-9811-448E2C998300}" destId="{8FB1B876-DE32-4C77-AD3F-07ED8B018F28}" srcOrd="5" destOrd="0" presId="urn:microsoft.com/office/officeart/2005/8/layout/list1"/>
    <dgm:cxn modelId="{49983462-C9BE-4BD9-A6DA-1A1A6987F91D}" type="presParOf" srcId="{85621D49-7B80-41A9-9811-448E2C998300}" destId="{0738F0C8-96A7-4877-A9F2-0401F2F131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0652A-F2E7-48D5-B387-FAC91595D3A8}">
      <dsp:nvSpPr>
        <dsp:cNvPr id="0" name=""/>
        <dsp:cNvSpPr/>
      </dsp:nvSpPr>
      <dsp:spPr>
        <a:xfrm>
          <a:off x="0" y="381579"/>
          <a:ext cx="5219307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5076" tIns="312420" rIns="40507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Can show file differences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User has to update manually thus more control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Great environment to track changes for collaboration through pull request and branches.</a:t>
          </a:r>
        </a:p>
      </dsp:txBody>
      <dsp:txXfrm>
        <a:off x="0" y="381579"/>
        <a:ext cx="5219307" cy="1346625"/>
      </dsp:txXfrm>
    </dsp:sp>
    <dsp:sp modelId="{B2513B92-8181-4214-AC0C-CA10871836BB}">
      <dsp:nvSpPr>
        <dsp:cNvPr id="0" name=""/>
        <dsp:cNvSpPr/>
      </dsp:nvSpPr>
      <dsp:spPr>
        <a:xfrm>
          <a:off x="260965" y="160179"/>
          <a:ext cx="36535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094" tIns="0" rIns="13809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Why git</a:t>
          </a:r>
        </a:p>
      </dsp:txBody>
      <dsp:txXfrm>
        <a:off x="282581" y="181795"/>
        <a:ext cx="3610282" cy="399568"/>
      </dsp:txXfrm>
    </dsp:sp>
    <dsp:sp modelId="{0738F0C8-96A7-4877-A9F2-0401F2F131E0}">
      <dsp:nvSpPr>
        <dsp:cNvPr id="0" name=""/>
        <dsp:cNvSpPr/>
      </dsp:nvSpPr>
      <dsp:spPr>
        <a:xfrm>
          <a:off x="0" y="2030605"/>
          <a:ext cx="5219307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5076" tIns="312420" rIns="40507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Limited version control; does not show where edited in file, automatically updates without user’s discretion.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Difficult environment to track changes for collaboration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BUGGYYYYYYY ASF</a:t>
          </a:r>
        </a:p>
      </dsp:txBody>
      <dsp:txXfrm>
        <a:off x="0" y="2030605"/>
        <a:ext cx="5219307" cy="1346625"/>
      </dsp:txXfrm>
    </dsp:sp>
    <dsp:sp modelId="{47593606-F871-4B27-A99D-E8F9B4CAA9E5}">
      <dsp:nvSpPr>
        <dsp:cNvPr id="0" name=""/>
        <dsp:cNvSpPr/>
      </dsp:nvSpPr>
      <dsp:spPr>
        <a:xfrm>
          <a:off x="260965" y="1809205"/>
          <a:ext cx="3653514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094" tIns="0" rIns="13809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Why not use onedrive or sharepoint?</a:t>
          </a:r>
        </a:p>
      </dsp:txBody>
      <dsp:txXfrm>
        <a:off x="282581" y="1830821"/>
        <a:ext cx="3610282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8A44-793D-192C-C5FB-FB8A78038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52026-C988-6534-C326-CF980FFF3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B797-5042-E8D8-B19E-A3A106A3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F4EEB-F2FF-C3A2-A1BF-946820640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D5F00-4AFE-7036-04FC-8C9B5FC7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7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7E94-DAD4-0164-6E2C-744CFF45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10E78-84F5-2C8E-E390-42FDD97DF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3B52F-D5E5-5441-38F5-0E4EDCED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6B218-3813-9D25-2701-89A0A1FE0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ABEB3-E67F-48C6-6855-3F581ED0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E9204-8D70-F97F-11DD-C6B63CA3D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DA8B9-4E0E-106B-734E-C59264BEC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CAD6D-BA95-386D-C5EA-F37DC697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E87CD-F1EF-433A-8DAD-E7853015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22B5F-201F-1644-67AC-B6162C5C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3E90-B2BC-BCBC-8257-B51FF87F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DA6E-8BB0-6369-46CF-346812F6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6F090-C483-2CCB-D8EC-6A6CAB9D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2039-9A7A-2D20-4138-56B93E7B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57309-0F88-3F01-DA9F-69D1B531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2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757D-92C8-2A34-E7FA-78D530A5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2F5CA-8582-6B37-7382-85C4F16BE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FFED4-DD79-2A50-D38B-3ACDD489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FAF71-6905-6DC9-41CD-5BF12E99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525E1-CA35-7B1F-1322-23F2B547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EFC7-7D65-F5E5-C43B-74CD2CA2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91A77-1FE8-4514-72B6-0A1A5FA0AB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C306-DF11-1AF1-5D21-038E2B68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8B0D1-9460-A063-2372-4D84DDC8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48EC8-30DD-1971-DDA6-A9C4D6871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7034B-5F79-54DE-AC46-76EE725A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0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9376-D7FD-06D7-18FD-CB33040FC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7597A-F781-79B7-BC72-CC6A52EBA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29E5F-128B-A1E7-EA0D-78980DB73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99113-8BFA-03EF-C705-04108748A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E2BBA-73DC-A404-99A8-2BFBB1A7D0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E9772-E63C-26AF-C458-03AAF56D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0FE7D-241B-BD7B-0FAC-FD47D96E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8D7179-756E-FEAB-3446-53C39B1F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7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41D9-9DE5-70BD-C154-32692F2D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DAC83-5D03-60EC-7D81-5948C58B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9F125-C665-F25A-62DC-6731781C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3BF31-C7B4-98E9-517C-2DFE573E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86F53-E2A4-B929-CD59-72C4CDBE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E069D-2A0E-7DD0-80D4-0B236DC45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CF2F3-7DE9-24E6-7A72-7C490AD6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CE60-1ECF-AAC5-DCC9-CDB30BE0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5CEF6-588B-3C0A-E7BF-27602937F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16857-E4E8-9229-BD71-02CECE062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D0C71-D096-3FC0-2A3E-C30B02FC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42CBA-EBC4-2946-5F76-E6AFE0BDE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0FA4A-3F01-B3A0-11B8-AFD78050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6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734D-DEF6-8956-C002-E22B2D49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08C9B-8AF3-BBE3-6555-3BE574CC6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5A0DC-1C1B-7300-62EF-EE6BC2C45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464CE-C8AF-930E-81D5-808350A1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1A70DD-8F5D-324F-2A4E-7BFCEC707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2FF8B-9176-3C26-36B4-2136E738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B638C-9E00-8A7A-5A10-AF21FFB9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B341C-1C9E-EBF3-3D36-B3E7F3EA2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F8131-0F39-50EA-A45D-873C4D252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EFEF3-880B-4C08-B365-38D64563BBA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F06BD-99C3-9141-AAD6-C817A5302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B1D1C-DBC3-2B69-672A-E4908B46F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04D1E-7135-440A-AB49-D87D3ABA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6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happygitwith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AC76C-F16A-C421-8FC4-529B641AA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Version Control- </a:t>
            </a:r>
            <a:br>
              <a:rPr lang="en-US" sz="5200" dirty="0"/>
            </a:br>
            <a:r>
              <a:rPr lang="en-US" sz="5200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0F7C2-06AF-A45A-B0BF-60C153E47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Steps on using git for version control with GitHub/DevOps.</a:t>
            </a:r>
          </a:p>
          <a:p>
            <a:pPr algn="l"/>
            <a:r>
              <a:rPr lang="en-US" dirty="0"/>
              <a:t>This is for code related files. </a:t>
            </a:r>
          </a:p>
          <a:p>
            <a:pPr algn="l"/>
            <a:r>
              <a:rPr lang="en-US" dirty="0"/>
              <a:t>Difference between git and </a:t>
            </a:r>
            <a:r>
              <a:rPr lang="en-US" dirty="0" err="1"/>
              <a:t>Github</a:t>
            </a:r>
            <a:r>
              <a:rPr lang="en-US" dirty="0"/>
              <a:t>: git are like photos while </a:t>
            </a:r>
            <a:r>
              <a:rPr lang="en-US" dirty="0" err="1"/>
              <a:t>Github</a:t>
            </a:r>
            <a:r>
              <a:rPr lang="en-US" dirty="0"/>
              <a:t> is the photo album.</a:t>
            </a:r>
          </a:p>
        </p:txBody>
      </p:sp>
      <p:pic>
        <p:nvPicPr>
          <p:cNvPr id="1026" name="Picture 2" descr="What does &quot;git gud&quot; truly mean? : r/COD">
            <a:extLst>
              <a:ext uri="{FF2B5EF4-FFF2-40B4-BE49-F238E27FC236}">
                <a16:creationId xmlns:a16="http://schemas.microsoft.com/office/drawing/2014/main" id="{8C5C93A7-34E6-10F3-AD42-5B706A48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r="808" b="1"/>
          <a:stretch/>
        </p:blipFill>
        <p:spPr bwMode="auto">
          <a:xfrm>
            <a:off x="20" y="10"/>
            <a:ext cx="499298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44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1B3D-1D33-2924-5839-2D6403EF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5219307" cy="161620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kern="1200" dirty="0">
                <a:latin typeface="+mj-lt"/>
                <a:ea typeface="+mj-ea"/>
                <a:cs typeface="+mj-cs"/>
              </a:rPr>
              <a:t>Why use git for coding? TRACK CHANGES!</a:t>
            </a:r>
          </a:p>
        </p:txBody>
      </p:sp>
      <p:pic>
        <p:nvPicPr>
          <p:cNvPr id="3074" name="Picture 2" descr="SharePoint Memes">
            <a:extLst>
              <a:ext uri="{FF2B5EF4-FFF2-40B4-BE49-F238E27FC236}">
                <a16:creationId xmlns:a16="http://schemas.microsoft.com/office/drawing/2014/main" id="{5EE77F15-9C55-3F50-791A-C6A8E7B5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019" y="795108"/>
            <a:ext cx="4273463" cy="52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C76C48-E7C1-F08D-2E04-F4F0B91E4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32395"/>
              </p:ext>
            </p:extLst>
          </p:nvPr>
        </p:nvGraphicFramePr>
        <p:xfrm>
          <a:off x="876692" y="2533476"/>
          <a:ext cx="5219307" cy="3537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587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909BA-09A2-8CCB-DCE6-D19751C3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7806-C024-C80D-4B5C-AED758EAE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TBH git commands are a lot at first. We will use these today:</a:t>
            </a:r>
          </a:p>
          <a:p>
            <a:pPr lvl="1"/>
            <a:r>
              <a:rPr lang="en-US" sz="2000"/>
              <a:t>git pull</a:t>
            </a:r>
          </a:p>
          <a:p>
            <a:pPr lvl="1"/>
            <a:r>
              <a:rPr lang="en-US" sz="2000"/>
              <a:t>git add</a:t>
            </a:r>
          </a:p>
          <a:p>
            <a:pPr lvl="1"/>
            <a:r>
              <a:rPr lang="en-US" sz="2000"/>
              <a:t>git commit</a:t>
            </a:r>
          </a:p>
          <a:p>
            <a:pPr lvl="1"/>
            <a:r>
              <a:rPr lang="en-US" sz="2000"/>
              <a:t>git push</a:t>
            </a:r>
          </a:p>
          <a:p>
            <a:pPr lvl="1"/>
            <a:r>
              <a:rPr lang="en-US" sz="2000"/>
              <a:t>git status</a:t>
            </a:r>
          </a:p>
          <a:p>
            <a:r>
              <a:rPr lang="en-US" sz="2000"/>
              <a:t>For more info use this book: </a:t>
            </a:r>
            <a:r>
              <a:rPr lang="en-US" sz="2000">
                <a:hlinkClick r:id="rId2"/>
              </a:rPr>
              <a:t>https://happygitwithr.com/</a:t>
            </a:r>
            <a:endParaRPr lang="en-US" sz="2000"/>
          </a:p>
          <a:p>
            <a:pPr lvl="1"/>
            <a:r>
              <a:rPr lang="en-US" sz="2000"/>
              <a:t>We will be going over chapter 11.</a:t>
            </a:r>
          </a:p>
        </p:txBody>
      </p:sp>
      <p:pic>
        <p:nvPicPr>
          <p:cNvPr id="4098" name="Picture 2" descr="git add – ProgrammerHumor.io">
            <a:extLst>
              <a:ext uri="{FF2B5EF4-FFF2-40B4-BE49-F238E27FC236}">
                <a16:creationId xmlns:a16="http://schemas.microsoft.com/office/drawing/2014/main" id="{1D890C16-8A67-030B-4FB5-00D19F8E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r="1" b="1"/>
          <a:stretch/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83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070D7-FF4C-5D30-B930-DC9DE114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Lets do it:</a:t>
            </a:r>
          </a:p>
        </p:txBody>
      </p:sp>
      <p:sp>
        <p:nvSpPr>
          <p:cNvPr id="4" name="AutoShape 2" descr="git add – ProgrammerHumor.io">
            <a:extLst>
              <a:ext uri="{FF2B5EF4-FFF2-40B4-BE49-F238E27FC236}">
                <a16:creationId xmlns:a16="http://schemas.microsoft.com/office/drawing/2014/main" id="{AA86A2C3-FA05-8898-00AA-D0CD1C65247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Download git: https://git-scm.com/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Create a repo in GitHub/DevOps or use existing repo in </a:t>
            </a:r>
            <a:r>
              <a:rPr lang="en-US" sz="2000" dirty="0" err="1"/>
              <a:t>Github</a:t>
            </a:r>
            <a:r>
              <a:rPr lang="en-US" sz="2000" dirty="0"/>
              <a:t>/</a:t>
            </a:r>
            <a:r>
              <a:rPr lang="en-US" sz="2000" dirty="0" err="1"/>
              <a:t>Devops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(I will use DevOps in my demonstration)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 the top right of webpage of repo, click clone then copy the http link.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Open </a:t>
            </a:r>
            <a:r>
              <a:rPr lang="en-US" sz="2000" dirty="0" err="1"/>
              <a:t>Rstudio</a:t>
            </a:r>
            <a:r>
              <a:rPr lang="en-US" sz="2000" dirty="0"/>
              <a:t>, in top left corner click “File” then click “New Project”.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A wizard should pop up then click on “Version Control”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Then select “Git”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/>
              <a:t>Then paste your HTTP link into “Repository URL” and select where you would want your folder. DO NOT PUT IT IN A ONE DRIVE FOLDER.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200" dirty="0"/>
              <a:t>I like to put it in a new folder under my  “c:/” directory.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5EE78-3FC9-F617-6F63-A8BC9988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94" y="501453"/>
            <a:ext cx="4788505" cy="243016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3A8FD-834D-D9BF-41E7-9C764BFF1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598" y="3024898"/>
            <a:ext cx="4739497" cy="34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9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1D597-2F3E-0F50-91C9-84822CAB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87" y="133814"/>
            <a:ext cx="6797405" cy="1651404"/>
          </a:xfrm>
        </p:spPr>
        <p:txBody>
          <a:bodyPr>
            <a:normAutofit/>
          </a:bodyPr>
          <a:lstStyle/>
          <a:p>
            <a:r>
              <a:rPr lang="en-US" sz="4000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8E895-DDA2-4385-9E6F-F9996455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443" y="1246784"/>
            <a:ext cx="6797405" cy="3719384"/>
          </a:xfrm>
        </p:spPr>
        <p:txBody>
          <a:bodyPr>
            <a:normAutofit/>
          </a:bodyPr>
          <a:lstStyle/>
          <a:p>
            <a:r>
              <a:rPr lang="en-US" sz="2000" dirty="0"/>
              <a:t>I will demonstrate my workflow….</a:t>
            </a:r>
          </a:p>
          <a:p>
            <a:pPr lvl="1"/>
            <a:r>
              <a:rPr lang="en-US" sz="2000" dirty="0"/>
              <a:t>Pls refer to recording… </a:t>
            </a:r>
          </a:p>
          <a:p>
            <a:r>
              <a:rPr lang="en-US" sz="2400" dirty="0"/>
              <a:t>Practice it in your coding workflow when u have time</a:t>
            </a:r>
          </a:p>
          <a:p>
            <a:pPr lvl="1"/>
            <a:r>
              <a:rPr lang="en-US" sz="2000" dirty="0"/>
              <a:t>Cant learn it all overnight…. </a:t>
            </a:r>
          </a:p>
          <a:p>
            <a:pPr lvl="1"/>
            <a:r>
              <a:rPr lang="en-US" sz="2000" dirty="0"/>
              <a:t>If u do please fix my future merge conflicts</a:t>
            </a:r>
          </a:p>
          <a:p>
            <a:r>
              <a:rPr lang="en-US" sz="2400" dirty="0"/>
              <a:t>Good luck o7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F5F4A-2D9B-D7E4-7667-FE3B4225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060" y="133814"/>
            <a:ext cx="3995623" cy="2267516"/>
          </a:xfrm>
          <a:prstGeom prst="rect">
            <a:avLst/>
          </a:prstGeom>
        </p:spPr>
      </p:pic>
      <p:sp>
        <p:nvSpPr>
          <p:cNvPr id="6" name="AutoShape 6" descr="git push —force">
            <a:extLst>
              <a:ext uri="{FF2B5EF4-FFF2-40B4-BE49-F238E27FC236}">
                <a16:creationId xmlns:a16="http://schemas.microsoft.com/office/drawing/2014/main" id="{2CE2E1DB-A898-D704-E592-8C38E46AC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D37679C8-6F6F-70E8-1B48-89FF39E1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2" y="2613110"/>
            <a:ext cx="6870541" cy="383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0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332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Version Control-  Git</vt:lpstr>
      <vt:lpstr>Why use git for coding? TRACK CHANGES!</vt:lpstr>
      <vt:lpstr>Git Commands</vt:lpstr>
      <vt:lpstr>Lets do it:</vt:lpstr>
      <vt:lpstr>The END</vt:lpstr>
    </vt:vector>
  </TitlesOfParts>
  <Company>Harris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Adam (PHS)</dc:creator>
  <cp:lastModifiedBy>Nguyen, Adam (PHS)</cp:lastModifiedBy>
  <cp:revision>2</cp:revision>
  <dcterms:created xsi:type="dcterms:W3CDTF">2024-11-15T15:37:10Z</dcterms:created>
  <dcterms:modified xsi:type="dcterms:W3CDTF">2024-11-15T16:37:30Z</dcterms:modified>
</cp:coreProperties>
</file>